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950" r:id="rId2"/>
    <p:sldId id="1416" r:id="rId3"/>
    <p:sldId id="465" r:id="rId4"/>
    <p:sldId id="466" r:id="rId5"/>
    <p:sldId id="467" r:id="rId6"/>
    <p:sldId id="474" r:id="rId7"/>
    <p:sldId id="460" r:id="rId8"/>
    <p:sldId id="477" r:id="rId9"/>
    <p:sldId id="478" r:id="rId10"/>
    <p:sldId id="1422" r:id="rId11"/>
    <p:sldId id="642" r:id="rId12"/>
    <p:sldId id="581" r:id="rId13"/>
    <p:sldId id="643" r:id="rId14"/>
    <p:sldId id="582" r:id="rId15"/>
    <p:sldId id="609" r:id="rId16"/>
    <p:sldId id="702" r:id="rId17"/>
    <p:sldId id="703" r:id="rId18"/>
    <p:sldId id="704" r:id="rId19"/>
    <p:sldId id="705" r:id="rId20"/>
    <p:sldId id="1427" r:id="rId21"/>
    <p:sldId id="1423" r:id="rId22"/>
    <p:sldId id="1424" r:id="rId23"/>
    <p:sldId id="1425" r:id="rId24"/>
    <p:sldId id="1426" r:id="rId25"/>
    <p:sldId id="706" r:id="rId26"/>
    <p:sldId id="707" r:id="rId27"/>
    <p:sldId id="708" r:id="rId28"/>
    <p:sldId id="954" r:id="rId29"/>
    <p:sldId id="1240" r:id="rId30"/>
    <p:sldId id="1428" r:id="rId31"/>
    <p:sldId id="1411" r:id="rId32"/>
    <p:sldId id="1408" r:id="rId33"/>
    <p:sldId id="1420" r:id="rId34"/>
    <p:sldId id="1421" r:id="rId35"/>
    <p:sldId id="256" r:id="rId36"/>
    <p:sldId id="257" r:id="rId37"/>
    <p:sldId id="1237" r:id="rId38"/>
    <p:sldId id="1238" r:id="rId39"/>
    <p:sldId id="1410" r:id="rId40"/>
    <p:sldId id="1281" r:id="rId41"/>
    <p:sldId id="1339" r:id="rId42"/>
    <p:sldId id="946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465"/>
            <p14:sldId id="466"/>
            <p14:sldId id="467"/>
            <p14:sldId id="474"/>
            <p14:sldId id="460"/>
            <p14:sldId id="477"/>
            <p14:sldId id="478"/>
            <p14:sldId id="1422"/>
            <p14:sldId id="642"/>
            <p14:sldId id="581"/>
            <p14:sldId id="643"/>
            <p14:sldId id="582"/>
            <p14:sldId id="609"/>
            <p14:sldId id="702"/>
            <p14:sldId id="703"/>
            <p14:sldId id="704"/>
            <p14:sldId id="705"/>
            <p14:sldId id="1427"/>
            <p14:sldId id="1423"/>
            <p14:sldId id="1424"/>
            <p14:sldId id="1425"/>
            <p14:sldId id="1426"/>
            <p14:sldId id="706"/>
            <p14:sldId id="707"/>
            <p14:sldId id="708"/>
            <p14:sldId id="954"/>
            <p14:sldId id="1240"/>
            <p14:sldId id="1428"/>
            <p14:sldId id="1411"/>
            <p14:sldId id="1408"/>
            <p14:sldId id="1420"/>
            <p14:sldId id="1421"/>
            <p14:sldId id="256"/>
            <p14:sldId id="257"/>
            <p14:sldId id="1237"/>
            <p14:sldId id="1238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4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9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57D6A-3B35-7182-C631-A9B035290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A090B-CE1C-8931-CD40-83371CF4A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4B40AD-3C39-E976-4A73-87EFDD708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DD1CF-A36A-3AC6-8492-516FDDF7BB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152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81282-FA2D-B2EB-8702-FBC5EB824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62632B-1206-0747-D101-9BD93CBD1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F12E9-9087-ED78-F238-BE37F750D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BFEB1-6828-95C5-BA81-BC452690C9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119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9th November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59AA5-1C8A-89E5-044E-34F8D0F32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9C56-902F-A03C-88B8-926A61528594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FF123-3671-65D4-35DA-743B8D8329E1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EC926BA-4FB4-37FE-FE5C-4E03D6B6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420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Your Name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4611679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Glenn </a:t>
            </a:r>
            <a:r>
              <a:rPr lang="en-GB" sz="1200" dirty="0" err="1">
                <a:solidFill>
                  <a:schemeClr val="bg1"/>
                </a:solidFill>
              </a:rPr>
              <a:t>Packiam</a:t>
            </a:r>
            <a:r>
              <a:rPr lang="en-GB" sz="1200" dirty="0">
                <a:solidFill>
                  <a:schemeClr val="bg1"/>
                </a:solidFill>
              </a:rPr>
              <a:t> | 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2006 Integrity Worship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0136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As morning dawns and evening fades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inspire songs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rise from earth to touch Your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459715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301167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5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in Your Name we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and fill our hearts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give us strength to live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762387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506144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Wide as the Sky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7000697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Kristian Stanfill | 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2013 Said And Done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Atlas Mountain Songs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329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Hands up hearts open wide as the sky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lift You high we lift You high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Hands up hearts open wide as we cry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God, we lift Your name high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053699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Let all the other names fade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all the other names fade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Until there's only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all the other names fade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take Your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take Your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166088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Our God, we lift You high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We lift You high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Hands up God we lift Your name high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God, we lift You high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lift You high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Hands up God we lift Your name high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416170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03AF9E7-6FB6-88F6-5FA8-A34D84BDB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9E853-C33C-8822-AA35-51E0CBC5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414D-1133-BA33-584E-212A93496BD1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F51CA3-DD81-BAC5-5565-6F1632F8621A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DBCC6762-CF6A-9F5A-B303-1E7C9CD59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17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Yes And Amen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7048885</a:t>
            </a:r>
          </a:p>
          <a:p>
            <a:r>
              <a:rPr lang="en-GB" sz="1200" dirty="0">
                <a:solidFill>
                  <a:schemeClr val="bg1"/>
                </a:solidFill>
              </a:rPr>
              <a:t>Chris McClarney | Nate Moore | Tony Brown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2016 Thankyou Music Ltd; Bethel Worship Publishing; Mouth Of The River Music; Songs Of Simply Hymns Music; Tony Brown Music Designee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983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Father of kindness You have poured out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brought me out of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filled me with peace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Giver of mercy You're my help in time of need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I can't help but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823203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1E030-D06A-2523-485B-CA34D94E6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ACA2D7-85CE-9B28-5BF6-45758B84A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Faithful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Faithful forever You will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Faithful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Your promises are Yes and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Your promises are Yes and Amen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02123-EF14-0F73-E399-CD6D5B90073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255782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A72A0-A2CD-D6DA-914F-8013F5692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621DB4A-42E9-FB0F-F6D0-79332A1C2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Beautiful Saviour, You have brought me near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pulled me from the ashes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broken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curse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Redeemer You have set this captive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I can't help but 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7AD81-1058-4AC2-98C3-77A4529543E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87643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02137-2F21-6C01-E4AD-CD85B16EA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3567D3B-E7A9-6E37-F822-8A99E230C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Faithful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Faithful forever You will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Faithful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Your promises are Yes and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Your promises are Yes and Amen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8726E-0BC9-FA10-87EB-4954FD11556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134730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CA836-37CB-7F30-DD47-ADDD01406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0CCBD3B-4CF6-D24C-55AF-A338B9B3E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will rest in Your promises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confidence is Your faithfulness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D9396F-A184-7DF7-8105-A228ABDC922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740009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8963D-3F8F-D131-6107-EC73E7C73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6D90B2-3E38-74A3-BA1D-FEE7391AA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Faithful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Faithful forever You will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Faithful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Your promises are Yes and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Your promises are Yes and Amen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FE31E-63A2-7011-23C4-DD452AE821B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971221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9A94D403-D342-0FA4-FFCD-3CD188A79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39325-B923-897C-5D2A-B115353F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46348"/>
            <a:ext cx="4851974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reach Up High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1075387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Judy Bailey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1993 Song Solutions Daybreak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07ACC-CA06-AEBE-6426-53AD8D6C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76672"/>
            <a:ext cx="5486400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8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AE4A3-B628-857A-5B37-1DC8F551C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B1F7A85-18E3-BC6F-50B4-C2576F1335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E1F5C-F30A-44AD-58BC-57344DBC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692696"/>
            <a:ext cx="4847749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72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82E50-320A-4AA0-4F74-1CBC06CC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A9F83CE5-1D5B-D935-7CAE-211E0DE2E4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154DC-98C4-7DF4-2D83-DF21983B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620688"/>
            <a:ext cx="4847749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07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36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862C7-3BEE-42E6-6ED7-69A00F86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reach up high I touch the ground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stomp my feet and turn around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I've got to (woo woo)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Praise the Lord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jump and dance with all my might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might look funny but that's alright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I've got to (woo woo) 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Praise my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I'll do anything just for my God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done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for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 doesn't matter who is looking 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the person that I want to please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May my whole life be a song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worship God in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this song the actions praise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want my actions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day to do the same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5089</TotalTime>
  <Words>1067</Words>
  <Application>Microsoft Office PowerPoint</Application>
  <PresentationFormat>On-screen Show (4:3)</PresentationFormat>
  <Paragraphs>199</Paragraphs>
  <Slides>42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183</cp:revision>
  <dcterms:created xsi:type="dcterms:W3CDTF">2024-09-27T16:56:29Z</dcterms:created>
  <dcterms:modified xsi:type="dcterms:W3CDTF">2025-11-03T14:10:10Z</dcterms:modified>
</cp:coreProperties>
</file>